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9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6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3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9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6172-CE84-42FB-ADF6-D74823F3724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F2B-ACB6-40E5-9227-C0D70423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connect to the Pennsylvania Highlands </a:t>
            </a:r>
            <a:r>
              <a:rPr lang="en-US" dirty="0" smtClean="0"/>
              <a:t>Student</a:t>
            </a:r>
            <a:r>
              <a:rPr lang="en-US" dirty="0" smtClean="0"/>
              <a:t> </a:t>
            </a:r>
            <a:r>
              <a:rPr lang="en-US" dirty="0" smtClean="0"/>
              <a:t>Wireless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wireless network is only available to students, faculty </a:t>
            </a:r>
            <a:r>
              <a:rPr lang="en-US" smtClean="0"/>
              <a:t>and staff of PHCC.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1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Student </a:t>
            </a:r>
            <a:r>
              <a:rPr lang="en-US" b="1" cap="all" dirty="0" smtClean="0"/>
              <a:t>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myPHCC</a:t>
            </a:r>
            <a:r>
              <a:rPr lang="en-US" dirty="0" smtClean="0"/>
              <a:t> </a:t>
            </a:r>
            <a:r>
              <a:rPr lang="en-US" dirty="0"/>
              <a:t>wireless </a:t>
            </a:r>
            <a:r>
              <a:rPr lang="en-US" dirty="0" smtClean="0"/>
              <a:t>network will ask you for username and password before you can login.  </a:t>
            </a:r>
          </a:p>
          <a:p>
            <a:pPr lvl="0"/>
            <a:r>
              <a:rPr lang="en-US" dirty="0" smtClean="0"/>
              <a:t>To access:</a:t>
            </a:r>
          </a:p>
          <a:p>
            <a:pPr lvl="1"/>
            <a:r>
              <a:rPr lang="en-US" dirty="0" smtClean="0"/>
              <a:t>Connect to </a:t>
            </a:r>
            <a:r>
              <a:rPr lang="en-US" dirty="0" err="1" smtClean="0"/>
              <a:t>myPHCC</a:t>
            </a:r>
            <a:endParaRPr lang="en-US" dirty="0" smtClean="0"/>
          </a:p>
          <a:p>
            <a:pPr lvl="1"/>
            <a:r>
              <a:rPr lang="en-US" dirty="0" smtClean="0"/>
              <a:t>Open a browser screen</a:t>
            </a:r>
          </a:p>
          <a:p>
            <a:pPr lvl="1"/>
            <a:r>
              <a:rPr lang="en-US" dirty="0" smtClean="0"/>
              <a:t>Enter with your username and password where prompted</a:t>
            </a:r>
          </a:p>
        </p:txBody>
      </p:sp>
    </p:spTree>
    <p:extLst>
      <p:ext uri="{BB962C8B-B14F-4D97-AF65-F5344CB8AC3E}">
        <p14:creationId xmlns:p14="http://schemas.microsoft.com/office/powerpoint/2010/main" val="6434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Student</a:t>
            </a:r>
            <a:r>
              <a:rPr lang="en-US" b="1" cap="all" dirty="0" smtClean="0"/>
              <a:t> </a:t>
            </a:r>
            <a:r>
              <a:rPr lang="en-US" b="1" cap="all" dirty="0" smtClean="0"/>
              <a:t>Wireless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1724819"/>
            <a:ext cx="2914650" cy="4276725"/>
          </a:xfrm>
        </p:spPr>
      </p:pic>
    </p:spTree>
    <p:extLst>
      <p:ext uri="{BB962C8B-B14F-4D97-AF65-F5344CB8AC3E}">
        <p14:creationId xmlns:p14="http://schemas.microsoft.com/office/powerpoint/2010/main" val="27926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Student</a:t>
            </a:r>
            <a:r>
              <a:rPr lang="en-US" b="1" cap="all" dirty="0" smtClean="0"/>
              <a:t> </a:t>
            </a:r>
            <a:r>
              <a:rPr lang="en-US" b="1" cap="all" dirty="0" smtClean="0"/>
              <a:t>Wireless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37" y="1753394"/>
            <a:ext cx="2828925" cy="4219575"/>
          </a:xfrm>
        </p:spPr>
      </p:pic>
    </p:spTree>
    <p:extLst>
      <p:ext uri="{BB962C8B-B14F-4D97-AF65-F5344CB8AC3E}">
        <p14:creationId xmlns:p14="http://schemas.microsoft.com/office/powerpoint/2010/main" val="19435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Student</a:t>
            </a:r>
            <a:r>
              <a:rPr lang="en-US" b="1" dirty="0" smtClean="0"/>
              <a:t> </a:t>
            </a:r>
            <a:r>
              <a:rPr lang="en-US" b="1" dirty="0" smtClean="0"/>
              <a:t>WIRELESS – WEB AUTHENTICATION SCREEN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aschmidt\AppData\Local\Microsoft\Windows\Temporary Internet Files\Content.Outlook\UR47HUNM\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53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59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How to connect to the Pennsylvania Highlands Student Wireless</vt:lpstr>
      <vt:lpstr>Student Wireless</vt:lpstr>
      <vt:lpstr>Student Wireless</vt:lpstr>
      <vt:lpstr>Student Wireless</vt:lpstr>
      <vt:lpstr>Student WIRELESS – WEB AUTHENTICATION SCREEN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connect to the Pennsylvania Highlands Guest Wireless</dc:title>
  <dc:creator>Amy Schmidt</dc:creator>
  <cp:lastModifiedBy>Jonathan C. Lapinsky</cp:lastModifiedBy>
  <cp:revision>2</cp:revision>
  <dcterms:created xsi:type="dcterms:W3CDTF">2014-04-24T19:47:37Z</dcterms:created>
  <dcterms:modified xsi:type="dcterms:W3CDTF">2014-08-19T17:43:41Z</dcterms:modified>
</cp:coreProperties>
</file>