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2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06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0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8BEC-CA9D-4D84-A9DD-E2CF9E361C8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563132-B5F5-45CB-93C0-BC7D06E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ogin.microsoftonline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Username@pennhighland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Office 365 Training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Uploading a Document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able to upload your documents from your OneDrive screen</a:t>
            </a:r>
          </a:p>
          <a:p>
            <a:r>
              <a:rPr lang="en-US" dirty="0" smtClean="0"/>
              <a:t>When you click on upload, it will give you the option of selecting Files or Folder for upload</a:t>
            </a:r>
          </a:p>
          <a:p>
            <a:r>
              <a:rPr lang="en-US" dirty="0" smtClean="0"/>
              <a:t>This will open File Explorer and allow your to select items for upload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3819525"/>
            <a:ext cx="4752975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719262" y="3819525"/>
            <a:ext cx="904875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193" y="4208461"/>
            <a:ext cx="3987357" cy="15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Sharing a Document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would like to share your document, you can open the specific document to share</a:t>
            </a:r>
          </a:p>
          <a:p>
            <a:r>
              <a:rPr lang="en-US" dirty="0" smtClean="0"/>
              <a:t>In the upper right hand corner, you will see a Share option</a:t>
            </a:r>
          </a:p>
          <a:p>
            <a:r>
              <a:rPr lang="en-US" dirty="0" smtClean="0"/>
              <a:t>You will need to know the email address of the person you would like to share the document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4444668"/>
            <a:ext cx="5600700" cy="1596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6562725" y="5546061"/>
            <a:ext cx="323850" cy="4953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4450"/>
            <a:ext cx="8596668" cy="4726913"/>
          </a:xfrm>
        </p:spPr>
        <p:txBody>
          <a:bodyPr/>
          <a:lstStyle/>
          <a:p>
            <a:r>
              <a:rPr lang="en-US" dirty="0" smtClean="0"/>
              <a:t>Another window will open where the email address of the recipient will be placed</a:t>
            </a:r>
          </a:p>
          <a:p>
            <a:r>
              <a:rPr lang="en-US" dirty="0" smtClean="0"/>
              <a:t>Make sure the box is checked that will require the user to be logged into Office365 to see the document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32" y="2819400"/>
            <a:ext cx="524147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email will be sent to the recipient with a link to the document</a:t>
            </a:r>
          </a:p>
          <a:p>
            <a:r>
              <a:rPr lang="en-US" dirty="0" smtClean="0"/>
              <a:t>Once they click on the link, they will be redirected to Office365 for login and to view the document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94430" y="3824287"/>
            <a:ext cx="5001770" cy="2217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386137" y="4335922"/>
            <a:ext cx="2328863" cy="636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Editing a Document Shared with You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document was shared with you, you will be the recipient of the email with the document link</a:t>
            </a:r>
          </a:p>
          <a:p>
            <a:r>
              <a:rPr lang="en-US" dirty="0" smtClean="0"/>
              <a:t>You will click on the link and be redirected to Office365</a:t>
            </a:r>
          </a:p>
          <a:p>
            <a:r>
              <a:rPr lang="en-US" dirty="0" smtClean="0"/>
              <a:t>The document will first be opened in the read-only mode</a:t>
            </a:r>
          </a:p>
          <a:p>
            <a:r>
              <a:rPr lang="en-US" dirty="0" smtClean="0"/>
              <a:t>You will need to click on Edit Document and Edit in Browser</a:t>
            </a:r>
          </a:p>
          <a:p>
            <a:r>
              <a:rPr lang="en-US" dirty="0" smtClean="0"/>
              <a:t>The document will be opened so you can now view and edit what has already been done</a:t>
            </a:r>
          </a:p>
          <a:p>
            <a:r>
              <a:rPr lang="en-US" dirty="0" smtClean="0"/>
              <a:t>You will be able to see who also is editing the document and where the person is on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481" y="3344069"/>
            <a:ext cx="3267075" cy="1514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32493" y="609600"/>
            <a:ext cx="6101907" cy="19645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3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What You Can Do from Your OneDrive Page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clicking on the check mark beside a file to select, you are given more options on the main page</a:t>
            </a:r>
          </a:p>
          <a:p>
            <a:r>
              <a:rPr lang="en-US" dirty="0" smtClean="0"/>
              <a:t>You are easily able to share, delete, move, copy, and rename your documents</a:t>
            </a:r>
          </a:p>
          <a:p>
            <a:r>
              <a:rPr lang="en-US" dirty="0" smtClean="0"/>
              <a:t>You do not have to be in the document to make these changes. This will be helpful if you want to make folders of documents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934" y="3998059"/>
            <a:ext cx="5837766" cy="11438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62700" y="5372100"/>
            <a:ext cx="5630334" cy="12755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95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Security Precautions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 not create, upload, or share any documents that may have personal </a:t>
            </a:r>
            <a:r>
              <a:rPr lang="en-US" dirty="0" smtClean="0"/>
              <a:t>information in regards to the </a:t>
            </a:r>
            <a:r>
              <a:rPr lang="en-US" smtClean="0"/>
              <a:t>FERPA regulations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2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Logging In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login.microsoftonline.com</a:t>
            </a:r>
            <a:r>
              <a:rPr lang="en-US" dirty="0"/>
              <a:t> </a:t>
            </a:r>
            <a:r>
              <a:rPr lang="en-US" dirty="0" smtClean="0"/>
              <a:t>- Login Site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775" y="2676207"/>
            <a:ext cx="6305550" cy="379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72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full email address (</a:t>
            </a:r>
            <a:r>
              <a:rPr lang="en-US" dirty="0" smtClean="0">
                <a:hlinkClick r:id="rId2"/>
              </a:rPr>
              <a:t>Username@pennhighlands.edu</a:t>
            </a:r>
            <a:r>
              <a:rPr lang="en-US" dirty="0" smtClean="0"/>
              <a:t>) and same password as your network credentials</a:t>
            </a:r>
          </a:p>
          <a:p>
            <a:r>
              <a:rPr lang="en-US" dirty="0" smtClean="0"/>
              <a:t>You will be asked for your time zone and language with first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Accessing OneDrive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home screen will give you access to your OneDrive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1100" y="2633172"/>
            <a:ext cx="5943600" cy="293560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Up Arrow 4"/>
          <p:cNvSpPr/>
          <p:nvPr/>
        </p:nvSpPr>
        <p:spPr>
          <a:xfrm rot="10800000">
            <a:off x="2995993" y="3015234"/>
            <a:ext cx="428625" cy="685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OneDrive page will allow you to create new Microsoft Office documents</a:t>
            </a:r>
          </a:p>
          <a:p>
            <a:r>
              <a:rPr lang="en-US" dirty="0" smtClean="0"/>
              <a:t>You can upload documents you have created from your computer</a:t>
            </a:r>
          </a:p>
          <a:p>
            <a:r>
              <a:rPr lang="en-US" dirty="0" smtClean="0"/>
              <a:t>You will be able to see documents that have been shared with you.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750" y="3437864"/>
            <a:ext cx="7317740" cy="2833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263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Creating a New Document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76694"/>
            <a:ext cx="8596668" cy="3880773"/>
          </a:xfrm>
        </p:spPr>
        <p:txBody>
          <a:bodyPr/>
          <a:lstStyle/>
          <a:p>
            <a:r>
              <a:rPr lang="en-US" dirty="0" smtClean="0"/>
              <a:t>Once in your OneDrive you will see the option to create a new document and the ability to choose the type of document you would like to create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8712" y="3175693"/>
            <a:ext cx="4752975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309687" y="3175693"/>
            <a:ext cx="923925" cy="409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2237" y="3040120"/>
            <a:ext cx="2466975" cy="30714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07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open a new blank document</a:t>
            </a:r>
          </a:p>
          <a:p>
            <a:r>
              <a:rPr lang="en-US" dirty="0" smtClean="0"/>
              <a:t>The look and functionality will be similar to that of the Office version on your computer</a:t>
            </a:r>
          </a:p>
          <a:p>
            <a:r>
              <a:rPr lang="en-US" dirty="0" smtClean="0"/>
              <a:t>Your documents will save automatically when returning to your home screen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750" y="4209097"/>
            <a:ext cx="7219950" cy="23466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4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8927"/>
                </a:solidFill>
              </a:rPr>
              <a:t>Editing Your Documents</a:t>
            </a:r>
            <a:endParaRPr lang="en-US" dirty="0">
              <a:solidFill>
                <a:srgbClr val="508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OneDrive screen will show all your documents. You can easily edit the documents by clicking on them.</a:t>
            </a:r>
          </a:p>
          <a:p>
            <a:r>
              <a:rPr lang="en-US" dirty="0" smtClean="0"/>
              <a:t>You will initially see the document in a read-only format. In the upper right hand corner you will need to select Edit Document and Edit in Browser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3623857"/>
            <a:ext cx="5943600" cy="1096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952500" y="3905711"/>
            <a:ext cx="1543050" cy="5329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952500" y="5002356"/>
            <a:ext cx="4667250" cy="1276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2495550" y="5478606"/>
            <a:ext cx="1228725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045027" y="4945206"/>
            <a:ext cx="3067050" cy="1714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8621540" y="6160034"/>
            <a:ext cx="1143000" cy="3810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document will then open backup in an editable mode</a:t>
            </a:r>
          </a:p>
          <a:p>
            <a:r>
              <a:rPr lang="en-US" dirty="0" smtClean="0"/>
              <a:t>It will still be in Office365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3758247"/>
            <a:ext cx="5943600" cy="1475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9599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1535</TotalTime>
  <Words>578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Office 365 Training</vt:lpstr>
      <vt:lpstr>Logging In</vt:lpstr>
      <vt:lpstr>PowerPoint Presentation</vt:lpstr>
      <vt:lpstr>Accessing OneDrive</vt:lpstr>
      <vt:lpstr>PowerPoint Presentation</vt:lpstr>
      <vt:lpstr>Creating a New Document</vt:lpstr>
      <vt:lpstr>PowerPoint Presentation</vt:lpstr>
      <vt:lpstr>Editing Your Documents</vt:lpstr>
      <vt:lpstr>PowerPoint Presentation</vt:lpstr>
      <vt:lpstr>Uploading a Document</vt:lpstr>
      <vt:lpstr>Sharing a Document</vt:lpstr>
      <vt:lpstr>PowerPoint Presentation</vt:lpstr>
      <vt:lpstr>PowerPoint Presentation</vt:lpstr>
      <vt:lpstr>Editing a Document Shared with You</vt:lpstr>
      <vt:lpstr>PowerPoint Presentation</vt:lpstr>
      <vt:lpstr>What You Can Do from Your OneDrive Page</vt:lpstr>
      <vt:lpstr>Security Precautions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</dc:title>
  <dc:creator>Nicole Mishler</dc:creator>
  <cp:lastModifiedBy>Nicole Mishler</cp:lastModifiedBy>
  <cp:revision>20</cp:revision>
  <dcterms:created xsi:type="dcterms:W3CDTF">2017-04-17T14:57:27Z</dcterms:created>
  <dcterms:modified xsi:type="dcterms:W3CDTF">2017-04-18T19:06:35Z</dcterms:modified>
</cp:coreProperties>
</file>